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02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E82BB-3D78-4C6D-9B73-A80F594FCC5F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AC98-787D-4EB3-BDF8-B657E05DC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E82BB-3D78-4C6D-9B73-A80F594FCC5F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AC98-787D-4EB3-BDF8-B657E05DC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E82BB-3D78-4C6D-9B73-A80F594FCC5F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AC98-787D-4EB3-BDF8-B657E05DC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E82BB-3D78-4C6D-9B73-A80F594FCC5F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AC98-787D-4EB3-BDF8-B657E05DC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E82BB-3D78-4C6D-9B73-A80F594FCC5F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AC98-787D-4EB3-BDF8-B657E05DC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E82BB-3D78-4C6D-9B73-A80F594FCC5F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AC98-787D-4EB3-BDF8-B657E05DC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E82BB-3D78-4C6D-9B73-A80F594FCC5F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AC98-787D-4EB3-BDF8-B657E05DC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E82BB-3D78-4C6D-9B73-A80F594FCC5F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AC98-787D-4EB3-BDF8-B657E05DC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E82BB-3D78-4C6D-9B73-A80F594FCC5F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AC98-787D-4EB3-BDF8-B657E05DC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E82BB-3D78-4C6D-9B73-A80F594FCC5F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AC98-787D-4EB3-BDF8-B657E05DC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E82BB-3D78-4C6D-9B73-A80F594FCC5F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AC98-787D-4EB3-BDF8-B657E05DC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E82BB-3D78-4C6D-9B73-A80F594FCC5F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0AC98-787D-4EB3-BDF8-B657E05DC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2400" y="482600"/>
            <a:ext cx="8839200" cy="5892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5576777"/>
            <a:ext cx="1143000" cy="105262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66800" y="5791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Balboa Peninsula</a:t>
            </a:r>
            <a:endParaRPr lang="en-US" b="1" dirty="0" smtClean="0"/>
          </a:p>
          <a:p>
            <a:r>
              <a:rPr lang="en-US" b="1" dirty="0" smtClean="0"/>
              <a:t>City of </a:t>
            </a:r>
            <a:r>
              <a:rPr lang="en-US" b="1" dirty="0" smtClean="0"/>
              <a:t>Newport Beach</a:t>
            </a:r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BCBF96"/>
      </a:dk2>
      <a:lt2>
        <a:srgbClr val="527D55"/>
      </a:lt2>
      <a:accent1>
        <a:srgbClr val="C6DAC8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9D3232"/>
      </a:accent6>
      <a:hlink>
        <a:srgbClr val="7C1A1A"/>
      </a:hlink>
      <a:folHlink>
        <a:srgbClr val="481A1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David Volz 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Mary Gayle</dc:creator>
  <cp:lastModifiedBy>Mary Gayle</cp:lastModifiedBy>
  <cp:revision>4</cp:revision>
  <dcterms:created xsi:type="dcterms:W3CDTF">2012-09-14T20:12:16Z</dcterms:created>
  <dcterms:modified xsi:type="dcterms:W3CDTF">2014-09-25T00:05:24Z</dcterms:modified>
</cp:coreProperties>
</file>